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62" r:id="rId5"/>
    <p:sldId id="261" r:id="rId6"/>
    <p:sldId id="263" r:id="rId7"/>
    <p:sldId id="264" r:id="rId8"/>
    <p:sldId id="265" r:id="rId9"/>
    <p:sldId id="269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3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B6C21-B7A4-7394-2C7A-CC43442D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9C8A4D-863D-4E4D-C8C3-5ED0F02C8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6" y="-299"/>
            <a:ext cx="12278957" cy="6910507"/>
          </a:xfrm>
        </p:spPr>
      </p:pic>
    </p:spTree>
    <p:extLst>
      <p:ext uri="{BB962C8B-B14F-4D97-AF65-F5344CB8AC3E}">
        <p14:creationId xmlns:p14="http://schemas.microsoft.com/office/powerpoint/2010/main" val="140228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9F3C-2516-9EB0-F865-E1E669B4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7F0D729-4235-641F-B564-3FE1FC8E7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6" y="-299"/>
            <a:ext cx="12264579" cy="6867374"/>
          </a:xfrm>
        </p:spPr>
      </p:pic>
    </p:spTree>
    <p:extLst>
      <p:ext uri="{BB962C8B-B14F-4D97-AF65-F5344CB8AC3E}">
        <p14:creationId xmlns:p14="http://schemas.microsoft.com/office/powerpoint/2010/main" val="332792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9F3C-2516-9EB0-F865-E1E669B4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3FB3FA-5434-61C4-7519-35ED47B5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6" y="4194"/>
            <a:ext cx="12422728" cy="6987785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32E6D93-CC8D-7B27-AA32-0BAC9F61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97" y="950608"/>
            <a:ext cx="5101086" cy="594882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4D30D9-C110-C504-31ED-DA23AFCFA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193" y="1293243"/>
            <a:ext cx="6596331" cy="49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6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9F3C-2516-9EB0-F865-E1E669B4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3FB3FA-5434-61C4-7519-35ED47B5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6" y="4194"/>
            <a:ext cx="12422728" cy="6987785"/>
          </a:xfrm>
        </p:spPr>
      </p:pic>
    </p:spTree>
    <p:extLst>
      <p:ext uri="{BB962C8B-B14F-4D97-AF65-F5344CB8AC3E}">
        <p14:creationId xmlns:p14="http://schemas.microsoft.com/office/powerpoint/2010/main" val="414192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9F3C-2516-9EB0-F865-E1E669B4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3FB3FA-5434-61C4-7519-35ED47B5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7" y="-299"/>
            <a:ext cx="12422730" cy="6996771"/>
          </a:xfrm>
        </p:spPr>
      </p:pic>
    </p:spTree>
    <p:extLst>
      <p:ext uri="{BB962C8B-B14F-4D97-AF65-F5344CB8AC3E}">
        <p14:creationId xmlns:p14="http://schemas.microsoft.com/office/powerpoint/2010/main" val="798253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9F3C-2516-9EB0-F865-E1E669B4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3FB3FA-5434-61C4-7519-35ED47B5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5916" y="6889"/>
            <a:ext cx="12106429" cy="6809866"/>
          </a:xfrm>
        </p:spPr>
      </p:pic>
    </p:spTree>
    <p:extLst>
      <p:ext uri="{BB962C8B-B14F-4D97-AF65-F5344CB8AC3E}">
        <p14:creationId xmlns:p14="http://schemas.microsoft.com/office/powerpoint/2010/main" val="81134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9F3C-2516-9EB0-F865-E1E669B4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3FB3FA-5434-61C4-7519-35ED47B5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7" y="4194"/>
            <a:ext cx="12422730" cy="6987785"/>
          </a:xfrm>
        </p:spPr>
      </p:pic>
    </p:spTree>
    <p:extLst>
      <p:ext uri="{BB962C8B-B14F-4D97-AF65-F5344CB8AC3E}">
        <p14:creationId xmlns:p14="http://schemas.microsoft.com/office/powerpoint/2010/main" val="385627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9F3C-2516-9EB0-F865-E1E669B4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3FB3FA-5434-61C4-7519-35ED47B5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7" y="4194"/>
            <a:ext cx="12422730" cy="6987785"/>
          </a:xfrm>
        </p:spPr>
      </p:pic>
    </p:spTree>
    <p:extLst>
      <p:ext uri="{BB962C8B-B14F-4D97-AF65-F5344CB8AC3E}">
        <p14:creationId xmlns:p14="http://schemas.microsoft.com/office/powerpoint/2010/main" val="386778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9F3C-2516-9EB0-F865-E1E669B4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3FB3FA-5434-61C4-7519-35ED47B5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7" y="4194"/>
            <a:ext cx="12048919" cy="6772125"/>
          </a:xfrm>
        </p:spPr>
      </p:pic>
    </p:spTree>
    <p:extLst>
      <p:ext uri="{BB962C8B-B14F-4D97-AF65-F5344CB8AC3E}">
        <p14:creationId xmlns:p14="http://schemas.microsoft.com/office/powerpoint/2010/main" val="8360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9F3C-2516-9EB0-F865-E1E669B4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3FB3FA-5434-61C4-7519-35ED47B57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7" y="4194"/>
            <a:ext cx="12422730" cy="6987785"/>
          </a:xfrm>
        </p:spPr>
      </p:pic>
    </p:spTree>
    <p:extLst>
      <p:ext uri="{BB962C8B-B14F-4D97-AF65-F5344CB8AC3E}">
        <p14:creationId xmlns:p14="http://schemas.microsoft.com/office/powerpoint/2010/main" val="258268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51F0C7E-FC29-1528-DC70-17D61E78D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6" y="-72186"/>
            <a:ext cx="12393975" cy="6939262"/>
          </a:xfrm>
        </p:spPr>
      </p:pic>
    </p:spTree>
    <p:extLst>
      <p:ext uri="{BB962C8B-B14F-4D97-AF65-F5344CB8AC3E}">
        <p14:creationId xmlns:p14="http://schemas.microsoft.com/office/powerpoint/2010/main" val="33570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51F0C7E-FC29-1528-DC70-17D61E78D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9" y="-72186"/>
            <a:ext cx="12336465" cy="6939262"/>
          </a:xfrm>
        </p:spPr>
      </p:pic>
    </p:spTree>
    <p:extLst>
      <p:ext uri="{BB962C8B-B14F-4D97-AF65-F5344CB8AC3E}">
        <p14:creationId xmlns:p14="http://schemas.microsoft.com/office/powerpoint/2010/main" val="3264260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Abhinav P B</cp:lastModifiedBy>
  <cp:revision>72</cp:revision>
  <dcterms:created xsi:type="dcterms:W3CDTF">2013-07-15T20:26:40Z</dcterms:created>
  <dcterms:modified xsi:type="dcterms:W3CDTF">2023-04-10T02:50:03Z</dcterms:modified>
</cp:coreProperties>
</file>